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6014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-76" y="-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987413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84770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377355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357160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696075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492115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139232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609023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089461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707686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9503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306E3-4F4A-410B-87AE-A3BBA385CCC3}" type="datetimeFigureOut">
              <a:rPr lang="ru-RU" smtClean="0"/>
              <a:pPr/>
              <a:t>27.04.2023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448D6-D133-4954-83DA-F58D334024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687599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3016"/>
            <a:ext cx="12192000" cy="6858000"/>
          </a:xfrm>
          <a:prstGeom prst="rect">
            <a:avLst/>
          </a:prstGeom>
        </p:spPr>
      </p:pic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>
          <a:xfrm>
            <a:off x="1524000" y="1641316"/>
            <a:ext cx="9144000" cy="934403"/>
          </a:xfrm>
        </p:spPr>
        <p:txBody>
          <a:bodyPr/>
          <a:lstStyle/>
          <a:p>
            <a:r>
              <a:rPr lang="ru-RU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Путешествуй Поблизости!</a:t>
            </a:r>
            <a:endParaRPr lang="ru-RU" b="1" dirty="0">
              <a:ln w="22225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</a:endParaRPr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>
          <a:xfrm>
            <a:off x="1638300" y="5065078"/>
            <a:ext cx="9144000" cy="1655762"/>
          </a:xfrm>
        </p:spPr>
        <p:txBody>
          <a:bodyPr/>
          <a:lstStyle/>
          <a:p>
            <a:r>
              <a:rPr lang="ru-RU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Лучший       сайт для путешествий!</a:t>
            </a:r>
            <a:endParaRPr lang="ru-RU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8" name="Подзаголовок 5"/>
          <p:cNvSpPr txBox="1">
            <a:spLocks/>
          </p:cNvSpPr>
          <p:nvPr/>
        </p:nvSpPr>
        <p:spPr>
          <a:xfrm>
            <a:off x="1599565" y="5166360"/>
            <a:ext cx="7330440" cy="952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(нет)</a:t>
            </a:r>
            <a:endParaRPr lang="ru-RU" sz="1200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1055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150337">
            <a:off x="2708910" y="532765"/>
            <a:ext cx="6766560" cy="785495"/>
          </a:xfrm>
        </p:spPr>
        <p:txBody>
          <a:bodyPr>
            <a:noAutofit/>
          </a:bodyPr>
          <a:lstStyle/>
          <a:p>
            <a:r>
              <a:rPr lang="ru-RU" sz="9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Для чего он?</a:t>
            </a:r>
            <a:endParaRPr lang="ru-RU" sz="9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2522220" y="1851025"/>
            <a:ext cx="7139940" cy="42138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По названию можно понять, что он создан для </a:t>
            </a:r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поиска путей для маленьких поездок </a:t>
            </a:r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в</a:t>
            </a:r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той или иной точке </a:t>
            </a:r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мира.</a:t>
            </a:r>
            <a:endParaRPr lang="ru-RU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78066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21440640">
            <a:off x="1181100" y="258445"/>
            <a:ext cx="3200400" cy="1325563"/>
          </a:xfrm>
          <a:noFill/>
        </p:spPr>
        <p:txBody>
          <a:bodyPr>
            <a:noAutofit/>
          </a:bodyPr>
          <a:lstStyle/>
          <a:p>
            <a:r>
              <a:rPr lang="ru-RU" sz="9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Цели</a:t>
            </a:r>
            <a:r>
              <a:rPr lang="en-US" sz="9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</a:t>
            </a:r>
            <a:endParaRPr lang="ru-RU" sz="9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50608">
            <a:off x="6585437" y="1469804"/>
            <a:ext cx="5179905" cy="3203288"/>
          </a:xfrm>
          <a:prstGeom prst="rect">
            <a:avLst/>
          </a:prstGeom>
        </p:spPr>
      </p:pic>
      <p:sp>
        <p:nvSpPr>
          <p:cNvPr id="5" name="Заголовок 1"/>
          <p:cNvSpPr txBox="1">
            <a:spLocks/>
          </p:cNvSpPr>
          <p:nvPr/>
        </p:nvSpPr>
        <p:spPr>
          <a:xfrm>
            <a:off x="175260" y="1272541"/>
            <a:ext cx="6559648" cy="501396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ru-RU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 Сделать простой и красивый сайт для </a:t>
            </a:r>
            <a:r>
              <a:rPr lang="ru-RU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поиска.</a:t>
            </a:r>
            <a:endParaRPr lang="ru-RU" sz="360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  <a:p>
            <a:pPr marL="571500" indent="-571500">
              <a:buFontTx/>
              <a:buChar char="-"/>
            </a:pPr>
            <a:r>
              <a:rPr lang="ru-RU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ru-RU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Сделать систему отзывов</a:t>
            </a:r>
            <a:r>
              <a:rPr lang="en-US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/</a:t>
            </a:r>
            <a:r>
              <a:rPr lang="ru-RU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комментариев</a:t>
            </a:r>
          </a:p>
          <a:p>
            <a:pPr marL="571500" indent="-571500">
              <a:buFontTx/>
              <a:buChar char="-"/>
            </a:pPr>
            <a:r>
              <a:rPr lang="ru-RU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</a:t>
            </a:r>
            <a:r>
              <a:rPr lang="ru-RU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Сделать систему </a:t>
            </a:r>
            <a:r>
              <a:rPr lang="ru-RU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создания своих путей</a:t>
            </a:r>
            <a:r>
              <a:rPr lang="en-US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ru-RU" sz="3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путём создания маркеров</a:t>
            </a:r>
            <a:endParaRPr lang="ru-RU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14503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151144">
            <a:off x="1051020" y="899385"/>
            <a:ext cx="10089960" cy="1325563"/>
          </a:xfrm>
        </p:spPr>
        <p:txBody>
          <a:bodyPr>
            <a:noAutofit/>
          </a:bodyPr>
          <a:lstStyle/>
          <a:p>
            <a:r>
              <a:rPr lang="ru-RU" sz="9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Что Использовали?</a:t>
            </a:r>
            <a:endParaRPr lang="ru-RU" sz="9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1101090" y="2506345"/>
            <a:ext cx="9989820" cy="34753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Мы использовали только </a:t>
            </a:r>
            <a:r>
              <a:rPr lang="en-US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Photopea</a:t>
            </a:r>
            <a:r>
              <a:rPr lang="en-US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(</a:t>
            </a:r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замена </a:t>
            </a:r>
            <a:r>
              <a:rPr lang="en-US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Photoshop’a</a:t>
            </a:r>
            <a:r>
              <a:rPr lang="en-US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)</a:t>
            </a:r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для создания фона, все остальное было написано и сделано на языках </a:t>
            </a:r>
            <a:r>
              <a:rPr lang="en-US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Python </a:t>
            </a:r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при использовании </a:t>
            </a:r>
            <a:r>
              <a:rPr lang="en-US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Pycharm</a:t>
            </a:r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 и </a:t>
            </a:r>
            <a:r>
              <a:rPr lang="en-US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HTML</a:t>
            </a:r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, а именно</a:t>
            </a:r>
            <a:r>
              <a:rPr lang="en-US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</a:t>
            </a:r>
          </a:p>
          <a:p>
            <a:pPr algn="ctr"/>
            <a:r>
              <a:rPr lang="en-US" sz="1800" dirty="0" smtClean="0">
                <a:solidFill>
                  <a:srgbClr val="66FF33"/>
                </a:solidFill>
              </a:rPr>
              <a:t>Jinja2. </a:t>
            </a:r>
            <a:r>
              <a:rPr lang="en-US" sz="1800" dirty="0" smtClean="0">
                <a:solidFill>
                  <a:srgbClr val="66FF33"/>
                </a:solidFill>
              </a:rPr>
              <a:t>Template</a:t>
            </a:r>
            <a:r>
              <a:rPr lang="en-US" sz="1800" dirty="0" smtClean="0">
                <a:ln>
                  <a:solidFill>
                    <a:schemeClr val="bg1"/>
                  </a:solidFill>
                </a:ln>
                <a:solidFill>
                  <a:srgbClr val="66FF33"/>
                </a:solidFill>
              </a:rPr>
              <a:t>, </a:t>
            </a:r>
            <a:r>
              <a:rPr lang="en-US" sz="1800" dirty="0" smtClean="0">
                <a:solidFill>
                  <a:srgbClr val="66FF33"/>
                </a:solidFill>
              </a:rPr>
              <a:t>dash, </a:t>
            </a:r>
            <a:r>
              <a:rPr lang="en-US" sz="1800" dirty="0" err="1" smtClean="0">
                <a:solidFill>
                  <a:srgbClr val="66FF33"/>
                </a:solidFill>
              </a:rPr>
              <a:t>codecs</a:t>
            </a:r>
            <a:r>
              <a:rPr lang="en-US" sz="1800" dirty="0" smtClean="0">
                <a:solidFill>
                  <a:srgbClr val="66FF33"/>
                </a:solidFill>
              </a:rPr>
              <a:t>, </a:t>
            </a:r>
            <a:r>
              <a:rPr lang="en-US" sz="1800" dirty="0" smtClean="0">
                <a:solidFill>
                  <a:srgbClr val="66FF33"/>
                </a:solidFill>
              </a:rPr>
              <a:t>flask</a:t>
            </a:r>
            <a:r>
              <a:rPr lang="en-US" sz="1800" dirty="0" smtClean="0">
                <a:ln>
                  <a:solidFill>
                    <a:schemeClr val="bg1"/>
                  </a:solidFill>
                </a:ln>
                <a:solidFill>
                  <a:srgbClr val="66FF33"/>
                </a:solidFill>
              </a:rPr>
              <a:t>, </a:t>
            </a:r>
            <a:r>
              <a:rPr lang="en-US" sz="1800" dirty="0" err="1" smtClean="0">
                <a:solidFill>
                  <a:srgbClr val="66FF33"/>
                </a:solidFill>
              </a:rPr>
              <a:t>MacroElement</a:t>
            </a:r>
            <a:r>
              <a:rPr lang="en-US" sz="1800" dirty="0" smtClean="0">
                <a:solidFill>
                  <a:srgbClr val="66FF33"/>
                </a:solidFill>
              </a:rPr>
              <a:t>, </a:t>
            </a:r>
            <a:r>
              <a:rPr lang="en-US" sz="1800" dirty="0" smtClean="0">
                <a:solidFill>
                  <a:srgbClr val="66FF33"/>
                </a:solidFill>
              </a:rPr>
              <a:t>folium.</a:t>
            </a:r>
            <a:endParaRPr lang="en-US" sz="1800" dirty="0" smtClean="0">
              <a:ln>
                <a:solidFill>
                  <a:schemeClr val="bg1"/>
                </a:solidFill>
              </a:ln>
              <a:solidFill>
                <a:srgbClr val="66FF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03240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4287"/>
            <a:ext cx="12199620" cy="6862287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21441938">
            <a:off x="5373231" y="581925"/>
            <a:ext cx="6119856" cy="1278106"/>
          </a:xfrm>
        </p:spPr>
        <p:txBody>
          <a:bodyPr>
            <a:noAutofit/>
          </a:bodyPr>
          <a:lstStyle/>
          <a:p>
            <a:pPr algn="ctr"/>
            <a:r>
              <a:rPr lang="ru-RU" sz="72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Что Можно Добавить?</a:t>
            </a:r>
            <a:endParaRPr lang="ru-RU" sz="72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5696912" y="3789945"/>
            <a:ext cx="6119856" cy="12781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Хотя мы и не успели во время сделать его, у нас есть концепт того, как это должно было выглядеть!</a:t>
            </a:r>
            <a:endParaRPr lang="ru-RU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026" name="Picture 2" descr="Изображение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 rot="242115">
            <a:off x="1167318" y="251550"/>
            <a:ext cx="3794948" cy="2194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7896" y="2854570"/>
            <a:ext cx="5584020" cy="31300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977211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189651">
            <a:off x="1346873" y="485979"/>
            <a:ext cx="4252593" cy="513888"/>
          </a:xfrm>
          <a:noFill/>
        </p:spPr>
        <p:txBody>
          <a:bodyPr>
            <a:noAutofit/>
          </a:bodyPr>
          <a:lstStyle/>
          <a:p>
            <a:r>
              <a:rPr lang="ru-RU" sz="32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САМ САЙТ</a:t>
            </a:r>
            <a:r>
              <a:rPr lang="en-US" sz="32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:L</a:t>
            </a:r>
            <a:r>
              <a:rPr lang="ru-RU" sz="32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/>
            </a:r>
            <a:br>
              <a:rPr lang="ru-RU" sz="32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</a:br>
            <a:endParaRPr lang="ru-RU" sz="32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371475" y="1314450"/>
            <a:ext cx="11449050" cy="504825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ru-RU" sz="48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3089" y="1008917"/>
            <a:ext cx="4006725" cy="2244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89723" y="369277"/>
            <a:ext cx="4003645" cy="2237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496535" y="3564693"/>
            <a:ext cx="4466673" cy="250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74712" y="3317264"/>
            <a:ext cx="4378286" cy="245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542214" y="1151428"/>
            <a:ext cx="4280534" cy="237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609197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189651">
            <a:off x="4814888" y="500061"/>
            <a:ext cx="2562225" cy="1325563"/>
          </a:xfrm>
          <a:noFill/>
        </p:spPr>
        <p:txBody>
          <a:bodyPr>
            <a:noAutofit/>
          </a:bodyPr>
          <a:lstStyle/>
          <a:p>
            <a:r>
              <a:rPr lang="ru-RU" sz="9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Итог</a:t>
            </a:r>
            <a:endParaRPr lang="ru-RU" sz="9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371475" y="1314450"/>
            <a:ext cx="11449050" cy="504825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Хотя проект не доделан, мы считаем его от части успешным, так как большинство сложных задач мы сделали и воплотили в реальность</a:t>
            </a:r>
            <a:endParaRPr lang="ru-RU" sz="48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09197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05978" y="3617838"/>
            <a:ext cx="6180044" cy="1965472"/>
          </a:xfrm>
          <a:noFill/>
        </p:spPr>
        <p:txBody>
          <a:bodyPr>
            <a:noAutofit/>
          </a:bodyPr>
          <a:lstStyle/>
          <a:p>
            <a:r>
              <a:rPr lang="ru-RU" sz="96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Спасибо За Внимание!</a:t>
            </a:r>
            <a:endParaRPr lang="ru-RU" sz="9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3721543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167</Words>
  <Application>Microsoft Office PowerPoint</Application>
  <PresentationFormat>Произвольный</PresentationFormat>
  <Paragraphs>18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Путешествуй Поблизости!</vt:lpstr>
      <vt:lpstr>Для чего он?</vt:lpstr>
      <vt:lpstr>Цели:</vt:lpstr>
      <vt:lpstr>Что Использовали?</vt:lpstr>
      <vt:lpstr>Что Можно Добавить?</vt:lpstr>
      <vt:lpstr>САМ САЙТ:L </vt:lpstr>
      <vt:lpstr>Итог</vt:lpstr>
      <vt:lpstr>Спасибо За Внимание!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Путешествуй Поблизости!</dc:title>
  <dc:creator>Учетная запись Майкрософт</dc:creator>
  <cp:lastModifiedBy>Lenovo</cp:lastModifiedBy>
  <cp:revision>6</cp:revision>
  <dcterms:created xsi:type="dcterms:W3CDTF">2023-04-27T12:24:08Z</dcterms:created>
  <dcterms:modified xsi:type="dcterms:W3CDTF">2023-04-27T13:20:52Z</dcterms:modified>
</cp:coreProperties>
</file>

<file path=docProps/thumbnail.jpeg>
</file>